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notesMasterIdLst>
    <p:notesMasterId r:id="rId17"/>
  </p:notesMasterIdLst>
  <p:sldIdLst>
    <p:sldId id="269" r:id="rId2"/>
    <p:sldId id="258" r:id="rId3"/>
    <p:sldId id="259" r:id="rId4"/>
    <p:sldId id="260" r:id="rId5"/>
    <p:sldId id="261" r:id="rId6"/>
    <p:sldId id="265" r:id="rId7"/>
    <p:sldId id="270" r:id="rId8"/>
    <p:sldId id="273" r:id="rId9"/>
    <p:sldId id="271" r:id="rId10"/>
    <p:sldId id="274" r:id="rId11"/>
    <p:sldId id="275" r:id="rId12"/>
    <p:sldId id="277" r:id="rId13"/>
    <p:sldId id="266" r:id="rId14"/>
    <p:sldId id="267" r:id="rId15"/>
    <p:sldId id="268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E7ACFC4-C6DE-4F93-BC62-4B141E2DEB4C}" v="523" dt="2020-11-18T18:18:10.3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4CF628-E3C8-4DC4-AA42-7A18D832DF12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nl-NL"/>
        </a:p>
      </dgm:t>
    </dgm:pt>
    <dgm:pt modelId="{03502808-D8E2-45D9-9E60-86CC9076830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Examen activiteit?</a:t>
          </a:r>
          <a:endParaRPr lang="nl-NL"/>
        </a:p>
      </dgm:t>
    </dgm:pt>
    <dgm:pt modelId="{44E1E906-BEE8-4A56-AA4E-6BF935269583}" type="parTrans" cxnId="{AB454E35-87AD-4FDD-A27D-6A9DE08FD443}">
      <dgm:prSet/>
      <dgm:spPr/>
      <dgm:t>
        <a:bodyPr/>
        <a:lstStyle/>
        <a:p>
          <a:endParaRPr lang="nl-NL" sz="1100"/>
        </a:p>
      </dgm:t>
    </dgm:pt>
    <dgm:pt modelId="{F5ACEE38-8BF5-4A5D-9DB2-8EF69084E566}" type="sibTrans" cxnId="{AB454E35-87AD-4FDD-A27D-6A9DE08FD443}">
      <dgm:prSet/>
      <dgm:spPr/>
      <dgm:t>
        <a:bodyPr/>
        <a:lstStyle/>
        <a:p>
          <a:endParaRPr lang="nl-NL"/>
        </a:p>
      </dgm:t>
    </dgm:pt>
    <dgm:pt modelId="{9ED6A1B4-9447-4238-9328-800AA2CB77F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Eigen project?</a:t>
          </a:r>
          <a:endParaRPr lang="nl-NL"/>
        </a:p>
      </dgm:t>
    </dgm:pt>
    <dgm:pt modelId="{DD5BED2A-93B0-4176-B7D8-10373DC9AFAF}" type="parTrans" cxnId="{ADEC255A-655E-42C2-A580-04999E36FBA7}">
      <dgm:prSet/>
      <dgm:spPr/>
      <dgm:t>
        <a:bodyPr/>
        <a:lstStyle/>
        <a:p>
          <a:endParaRPr lang="nl-NL" sz="1100"/>
        </a:p>
      </dgm:t>
    </dgm:pt>
    <dgm:pt modelId="{930E3EA2-D4C1-4903-B899-02AD803A88E1}" type="sibTrans" cxnId="{ADEC255A-655E-42C2-A580-04999E36FBA7}">
      <dgm:prSet/>
      <dgm:spPr/>
      <dgm:t>
        <a:bodyPr/>
        <a:lstStyle/>
        <a:p>
          <a:endParaRPr lang="nl-NL"/>
        </a:p>
      </dgm:t>
    </dgm:pt>
    <dgm:pt modelId="{C35D1D9F-88AF-41D1-839B-554CA919AAD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Plan van aanpak x2</a:t>
          </a:r>
          <a:endParaRPr lang="nl-NL"/>
        </a:p>
      </dgm:t>
    </dgm:pt>
    <dgm:pt modelId="{4F8EF13E-B957-42B4-A3C7-43082FD9EBF4}" type="parTrans" cxnId="{E8CE71C3-43D1-40D4-B034-D30E330CE244}">
      <dgm:prSet/>
      <dgm:spPr/>
      <dgm:t>
        <a:bodyPr/>
        <a:lstStyle/>
        <a:p>
          <a:endParaRPr lang="nl-NL" sz="1100"/>
        </a:p>
      </dgm:t>
    </dgm:pt>
    <dgm:pt modelId="{10964B56-A37A-4566-82E1-16F656D4CC4C}" type="sibTrans" cxnId="{E8CE71C3-43D1-40D4-B034-D30E330CE244}">
      <dgm:prSet/>
      <dgm:spPr/>
      <dgm:t>
        <a:bodyPr/>
        <a:lstStyle/>
        <a:p>
          <a:endParaRPr lang="nl-NL"/>
        </a:p>
      </dgm:t>
    </dgm:pt>
    <dgm:pt modelId="{674BD391-78D0-4E93-AA00-0E7C98CDCB38}" type="pres">
      <dgm:prSet presAssocID="{564CF628-E3C8-4DC4-AA42-7A18D832DF12}" presName="root" presStyleCnt="0">
        <dgm:presLayoutVars>
          <dgm:dir/>
          <dgm:resizeHandles val="exact"/>
        </dgm:presLayoutVars>
      </dgm:prSet>
      <dgm:spPr/>
    </dgm:pt>
    <dgm:pt modelId="{E4BDAC44-23C6-4B81-960B-6C948324936A}" type="pres">
      <dgm:prSet presAssocID="{03502808-D8E2-45D9-9E60-86CC90768308}" presName="compNode" presStyleCnt="0"/>
      <dgm:spPr/>
    </dgm:pt>
    <dgm:pt modelId="{5741621E-BBAC-4972-A771-F0C8D7E3A242}" type="pres">
      <dgm:prSet presAssocID="{03502808-D8E2-45D9-9E60-86CC90768308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eken"/>
        </a:ext>
      </dgm:extLst>
    </dgm:pt>
    <dgm:pt modelId="{7703E4E7-5D85-4ABE-BE52-F9C7CDA5E5A9}" type="pres">
      <dgm:prSet presAssocID="{03502808-D8E2-45D9-9E60-86CC90768308}" presName="spaceRect" presStyleCnt="0"/>
      <dgm:spPr/>
    </dgm:pt>
    <dgm:pt modelId="{500474ED-BFCD-4632-B75E-0C97C4FBAB5D}" type="pres">
      <dgm:prSet presAssocID="{03502808-D8E2-45D9-9E60-86CC90768308}" presName="textRect" presStyleLbl="revTx" presStyleIdx="0" presStyleCnt="3">
        <dgm:presLayoutVars>
          <dgm:chMax val="1"/>
          <dgm:chPref val="1"/>
        </dgm:presLayoutVars>
      </dgm:prSet>
      <dgm:spPr/>
    </dgm:pt>
    <dgm:pt modelId="{9330FCAF-54D9-4ECD-BF1A-F1AA1601E88C}" type="pres">
      <dgm:prSet presAssocID="{F5ACEE38-8BF5-4A5D-9DB2-8EF69084E566}" presName="sibTrans" presStyleCnt="0"/>
      <dgm:spPr/>
    </dgm:pt>
    <dgm:pt modelId="{B43D1345-A9A9-4DF9-BC2C-5D3489EE7B4F}" type="pres">
      <dgm:prSet presAssocID="{9ED6A1B4-9447-4238-9328-800AA2CB77FE}" presName="compNode" presStyleCnt="0"/>
      <dgm:spPr/>
    </dgm:pt>
    <dgm:pt modelId="{E05FAD72-1D97-49FC-A06B-4DFECCC58C9C}" type="pres">
      <dgm:prSet presAssocID="{9ED6A1B4-9447-4238-9328-800AA2CB77FE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iërarchie"/>
        </a:ext>
      </dgm:extLst>
    </dgm:pt>
    <dgm:pt modelId="{965D6B89-B90C-4B82-8996-4E4D752ACFBA}" type="pres">
      <dgm:prSet presAssocID="{9ED6A1B4-9447-4238-9328-800AA2CB77FE}" presName="spaceRect" presStyleCnt="0"/>
      <dgm:spPr/>
    </dgm:pt>
    <dgm:pt modelId="{2A24DFDB-4D57-4BDE-85C4-D5E6DBEA45BD}" type="pres">
      <dgm:prSet presAssocID="{9ED6A1B4-9447-4238-9328-800AA2CB77FE}" presName="textRect" presStyleLbl="revTx" presStyleIdx="1" presStyleCnt="3">
        <dgm:presLayoutVars>
          <dgm:chMax val="1"/>
          <dgm:chPref val="1"/>
        </dgm:presLayoutVars>
      </dgm:prSet>
      <dgm:spPr/>
    </dgm:pt>
    <dgm:pt modelId="{925F3678-3D2C-49FC-B127-6BC9B0AB69F8}" type="pres">
      <dgm:prSet presAssocID="{930E3EA2-D4C1-4903-B899-02AD803A88E1}" presName="sibTrans" presStyleCnt="0"/>
      <dgm:spPr/>
    </dgm:pt>
    <dgm:pt modelId="{EBCA5A30-8989-4F41-A51D-A567805A26CC}" type="pres">
      <dgm:prSet presAssocID="{C35D1D9F-88AF-41D1-839B-554CA919AADB}" presName="compNode" presStyleCnt="0"/>
      <dgm:spPr/>
    </dgm:pt>
    <dgm:pt modelId="{E59E72BF-9198-4FD6-8ED4-D7F8953D2872}" type="pres">
      <dgm:prSet presAssocID="{C35D1D9F-88AF-41D1-839B-554CA919AADB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Vinkje"/>
        </a:ext>
      </dgm:extLst>
    </dgm:pt>
    <dgm:pt modelId="{5F1572AE-C3D3-4C22-B48C-A2D55B6EBF60}" type="pres">
      <dgm:prSet presAssocID="{C35D1D9F-88AF-41D1-839B-554CA919AADB}" presName="spaceRect" presStyleCnt="0"/>
      <dgm:spPr/>
    </dgm:pt>
    <dgm:pt modelId="{060E0481-1A88-420C-B4E8-92AE4D979238}" type="pres">
      <dgm:prSet presAssocID="{C35D1D9F-88AF-41D1-839B-554CA919AADB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AB454E35-87AD-4FDD-A27D-6A9DE08FD443}" srcId="{564CF628-E3C8-4DC4-AA42-7A18D832DF12}" destId="{03502808-D8E2-45D9-9E60-86CC90768308}" srcOrd="0" destOrd="0" parTransId="{44E1E906-BEE8-4A56-AA4E-6BF935269583}" sibTransId="{F5ACEE38-8BF5-4A5D-9DB2-8EF69084E566}"/>
    <dgm:cxn modelId="{ADEC255A-655E-42C2-A580-04999E36FBA7}" srcId="{564CF628-E3C8-4DC4-AA42-7A18D832DF12}" destId="{9ED6A1B4-9447-4238-9328-800AA2CB77FE}" srcOrd="1" destOrd="0" parTransId="{DD5BED2A-93B0-4176-B7D8-10373DC9AFAF}" sibTransId="{930E3EA2-D4C1-4903-B899-02AD803A88E1}"/>
    <dgm:cxn modelId="{7909087C-5AFF-4A5C-8D03-3CDEA02EEE86}" type="presOf" srcId="{9ED6A1B4-9447-4238-9328-800AA2CB77FE}" destId="{2A24DFDB-4D57-4BDE-85C4-D5E6DBEA45BD}" srcOrd="0" destOrd="0" presId="urn:microsoft.com/office/officeart/2018/2/layout/IconLabelList"/>
    <dgm:cxn modelId="{16BE9082-6176-44C2-A309-C9387BB61A3F}" type="presOf" srcId="{03502808-D8E2-45D9-9E60-86CC90768308}" destId="{500474ED-BFCD-4632-B75E-0C97C4FBAB5D}" srcOrd="0" destOrd="0" presId="urn:microsoft.com/office/officeart/2018/2/layout/IconLabelList"/>
    <dgm:cxn modelId="{E8CE71C3-43D1-40D4-B034-D30E330CE244}" srcId="{564CF628-E3C8-4DC4-AA42-7A18D832DF12}" destId="{C35D1D9F-88AF-41D1-839B-554CA919AADB}" srcOrd="2" destOrd="0" parTransId="{4F8EF13E-B957-42B4-A3C7-43082FD9EBF4}" sibTransId="{10964B56-A37A-4566-82E1-16F656D4CC4C}"/>
    <dgm:cxn modelId="{9366D2DB-BA85-44E8-AA41-71B7DC17155B}" type="presOf" srcId="{C35D1D9F-88AF-41D1-839B-554CA919AADB}" destId="{060E0481-1A88-420C-B4E8-92AE4D979238}" srcOrd="0" destOrd="0" presId="urn:microsoft.com/office/officeart/2018/2/layout/IconLabelList"/>
    <dgm:cxn modelId="{267BA7DF-1FDF-4E23-87BB-F808F88EED87}" type="presOf" srcId="{564CF628-E3C8-4DC4-AA42-7A18D832DF12}" destId="{674BD391-78D0-4E93-AA00-0E7C98CDCB38}" srcOrd="0" destOrd="0" presId="urn:microsoft.com/office/officeart/2018/2/layout/IconLabelList"/>
    <dgm:cxn modelId="{ECF4C7E3-26E0-4215-B642-E7DA5B04F5D2}" type="presParOf" srcId="{674BD391-78D0-4E93-AA00-0E7C98CDCB38}" destId="{E4BDAC44-23C6-4B81-960B-6C948324936A}" srcOrd="0" destOrd="0" presId="urn:microsoft.com/office/officeart/2018/2/layout/IconLabelList"/>
    <dgm:cxn modelId="{1643AC42-6075-4841-9C3A-E6320A325464}" type="presParOf" srcId="{E4BDAC44-23C6-4B81-960B-6C948324936A}" destId="{5741621E-BBAC-4972-A771-F0C8D7E3A242}" srcOrd="0" destOrd="0" presId="urn:microsoft.com/office/officeart/2018/2/layout/IconLabelList"/>
    <dgm:cxn modelId="{62600AFD-7146-4AE9-98F0-D8756D9AB88C}" type="presParOf" srcId="{E4BDAC44-23C6-4B81-960B-6C948324936A}" destId="{7703E4E7-5D85-4ABE-BE52-F9C7CDA5E5A9}" srcOrd="1" destOrd="0" presId="urn:microsoft.com/office/officeart/2018/2/layout/IconLabelList"/>
    <dgm:cxn modelId="{82193A59-B1C2-4FFB-9CF9-31493FB9AD11}" type="presParOf" srcId="{E4BDAC44-23C6-4B81-960B-6C948324936A}" destId="{500474ED-BFCD-4632-B75E-0C97C4FBAB5D}" srcOrd="2" destOrd="0" presId="urn:microsoft.com/office/officeart/2018/2/layout/IconLabelList"/>
    <dgm:cxn modelId="{ACBB49F9-F804-4011-AA41-2FFFD8B4A38F}" type="presParOf" srcId="{674BD391-78D0-4E93-AA00-0E7C98CDCB38}" destId="{9330FCAF-54D9-4ECD-BF1A-F1AA1601E88C}" srcOrd="1" destOrd="0" presId="urn:microsoft.com/office/officeart/2018/2/layout/IconLabelList"/>
    <dgm:cxn modelId="{AE7B6F88-1C0B-484B-B985-D85F512F212A}" type="presParOf" srcId="{674BD391-78D0-4E93-AA00-0E7C98CDCB38}" destId="{B43D1345-A9A9-4DF9-BC2C-5D3489EE7B4F}" srcOrd="2" destOrd="0" presId="urn:microsoft.com/office/officeart/2018/2/layout/IconLabelList"/>
    <dgm:cxn modelId="{A7B6A22F-F86C-43E1-A913-E3EF8C55B2DF}" type="presParOf" srcId="{B43D1345-A9A9-4DF9-BC2C-5D3489EE7B4F}" destId="{E05FAD72-1D97-49FC-A06B-4DFECCC58C9C}" srcOrd="0" destOrd="0" presId="urn:microsoft.com/office/officeart/2018/2/layout/IconLabelList"/>
    <dgm:cxn modelId="{492996E8-D3CE-43F9-AF96-40D24B2EA962}" type="presParOf" srcId="{B43D1345-A9A9-4DF9-BC2C-5D3489EE7B4F}" destId="{965D6B89-B90C-4B82-8996-4E4D752ACFBA}" srcOrd="1" destOrd="0" presId="urn:microsoft.com/office/officeart/2018/2/layout/IconLabelList"/>
    <dgm:cxn modelId="{9F35E824-79AF-4970-94F3-4144E407D7A6}" type="presParOf" srcId="{B43D1345-A9A9-4DF9-BC2C-5D3489EE7B4F}" destId="{2A24DFDB-4D57-4BDE-85C4-D5E6DBEA45BD}" srcOrd="2" destOrd="0" presId="urn:microsoft.com/office/officeart/2018/2/layout/IconLabelList"/>
    <dgm:cxn modelId="{B7B58126-0180-484B-9CE6-F4AE38BCF4D4}" type="presParOf" srcId="{674BD391-78D0-4E93-AA00-0E7C98CDCB38}" destId="{925F3678-3D2C-49FC-B127-6BC9B0AB69F8}" srcOrd="3" destOrd="0" presId="urn:microsoft.com/office/officeart/2018/2/layout/IconLabelList"/>
    <dgm:cxn modelId="{0F84BC38-3E28-494D-AE9A-218C762FEB9D}" type="presParOf" srcId="{674BD391-78D0-4E93-AA00-0E7C98CDCB38}" destId="{EBCA5A30-8989-4F41-A51D-A567805A26CC}" srcOrd="4" destOrd="0" presId="urn:microsoft.com/office/officeart/2018/2/layout/IconLabelList"/>
    <dgm:cxn modelId="{7801C041-4983-4E4E-A726-76444FB28EAA}" type="presParOf" srcId="{EBCA5A30-8989-4F41-A51D-A567805A26CC}" destId="{E59E72BF-9198-4FD6-8ED4-D7F8953D2872}" srcOrd="0" destOrd="0" presId="urn:microsoft.com/office/officeart/2018/2/layout/IconLabelList"/>
    <dgm:cxn modelId="{23508436-1816-4D60-8E22-9FD7AFAEB8E2}" type="presParOf" srcId="{EBCA5A30-8989-4F41-A51D-A567805A26CC}" destId="{5F1572AE-C3D3-4C22-B48C-A2D55B6EBF60}" srcOrd="1" destOrd="0" presId="urn:microsoft.com/office/officeart/2018/2/layout/IconLabelList"/>
    <dgm:cxn modelId="{5939AAF2-3774-4249-B49C-6E17F18976CA}" type="presParOf" srcId="{EBCA5A30-8989-4F41-A51D-A567805A26CC}" destId="{060E0481-1A88-420C-B4E8-92AE4D979238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B2BDCC3-B7D4-4EE9-BFEE-C62519DEFC22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46423C7D-667E-42FD-ACC3-9E651FB08C0D}">
      <dgm:prSet/>
      <dgm:spPr/>
      <dgm:t>
        <a:bodyPr/>
        <a:lstStyle/>
        <a:p>
          <a:r>
            <a:rPr lang="nl-NL" dirty="0"/>
            <a:t>Hoever zijn jullie hiermee?</a:t>
          </a:r>
          <a:endParaRPr lang="en-US" dirty="0"/>
        </a:p>
      </dgm:t>
    </dgm:pt>
    <dgm:pt modelId="{9DD0DED9-64D6-40BA-ACD0-BF94F4505FD9}" type="parTrans" cxnId="{18F8ECBD-8AFB-4314-AF0C-26F098701652}">
      <dgm:prSet/>
      <dgm:spPr/>
      <dgm:t>
        <a:bodyPr/>
        <a:lstStyle/>
        <a:p>
          <a:endParaRPr lang="en-US"/>
        </a:p>
      </dgm:t>
    </dgm:pt>
    <dgm:pt modelId="{10DCA0CF-B8AC-44DA-9BB3-0231AE78E677}" type="sibTrans" cxnId="{18F8ECBD-8AFB-4314-AF0C-26F098701652}">
      <dgm:prSet/>
      <dgm:spPr/>
      <dgm:t>
        <a:bodyPr/>
        <a:lstStyle/>
        <a:p>
          <a:endParaRPr lang="en-US"/>
        </a:p>
      </dgm:t>
    </dgm:pt>
    <dgm:pt modelId="{6CDBCA8A-0047-4252-9058-083D2E7D9BFF}">
      <dgm:prSet/>
      <dgm:spPr/>
      <dgm:t>
        <a:bodyPr/>
        <a:lstStyle/>
        <a:p>
          <a:r>
            <a:rPr lang="nl-NL"/>
            <a:t>Lukt alles?</a:t>
          </a:r>
          <a:endParaRPr lang="en-US"/>
        </a:p>
      </dgm:t>
    </dgm:pt>
    <dgm:pt modelId="{69DCCD74-8564-4052-B823-2AC390345A3B}" type="parTrans" cxnId="{1D67D186-3980-4E51-A65F-F0705675570F}">
      <dgm:prSet/>
      <dgm:spPr/>
      <dgm:t>
        <a:bodyPr/>
        <a:lstStyle/>
        <a:p>
          <a:endParaRPr lang="en-US"/>
        </a:p>
      </dgm:t>
    </dgm:pt>
    <dgm:pt modelId="{F87B7103-79A2-4E6D-A394-497B0D3FA087}" type="sibTrans" cxnId="{1D67D186-3980-4E51-A65F-F0705675570F}">
      <dgm:prSet/>
      <dgm:spPr/>
      <dgm:t>
        <a:bodyPr/>
        <a:lstStyle/>
        <a:p>
          <a:endParaRPr lang="en-US"/>
        </a:p>
      </dgm:t>
    </dgm:pt>
    <dgm:pt modelId="{1CF878FD-1C94-49D2-8ADA-B5A45E42AFC6}" type="pres">
      <dgm:prSet presAssocID="{1B2BDCC3-B7D4-4EE9-BFEE-C62519DEFC22}" presName="linear" presStyleCnt="0">
        <dgm:presLayoutVars>
          <dgm:animLvl val="lvl"/>
          <dgm:resizeHandles val="exact"/>
        </dgm:presLayoutVars>
      </dgm:prSet>
      <dgm:spPr/>
    </dgm:pt>
    <dgm:pt modelId="{1A6A267C-2003-4969-A449-61FE46D66374}" type="pres">
      <dgm:prSet presAssocID="{46423C7D-667E-42FD-ACC3-9E651FB08C0D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309C593B-635D-40EE-AAB3-0A0E644520DA}" type="pres">
      <dgm:prSet presAssocID="{10DCA0CF-B8AC-44DA-9BB3-0231AE78E677}" presName="spacer" presStyleCnt="0"/>
      <dgm:spPr/>
    </dgm:pt>
    <dgm:pt modelId="{02511B04-96DD-4379-8CAC-506D286BDC1F}" type="pres">
      <dgm:prSet presAssocID="{6CDBCA8A-0047-4252-9058-083D2E7D9BFF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A8C05D1A-76EE-4936-96F2-E2FA997E0854}" type="presOf" srcId="{46423C7D-667E-42FD-ACC3-9E651FB08C0D}" destId="{1A6A267C-2003-4969-A449-61FE46D66374}" srcOrd="0" destOrd="0" presId="urn:microsoft.com/office/officeart/2005/8/layout/vList2"/>
    <dgm:cxn modelId="{211E9B39-A7B9-4BE5-A167-32070A2B1314}" type="presOf" srcId="{6CDBCA8A-0047-4252-9058-083D2E7D9BFF}" destId="{02511B04-96DD-4379-8CAC-506D286BDC1F}" srcOrd="0" destOrd="0" presId="urn:microsoft.com/office/officeart/2005/8/layout/vList2"/>
    <dgm:cxn modelId="{1D67D186-3980-4E51-A65F-F0705675570F}" srcId="{1B2BDCC3-B7D4-4EE9-BFEE-C62519DEFC22}" destId="{6CDBCA8A-0047-4252-9058-083D2E7D9BFF}" srcOrd="1" destOrd="0" parTransId="{69DCCD74-8564-4052-B823-2AC390345A3B}" sibTransId="{F87B7103-79A2-4E6D-A394-497B0D3FA087}"/>
    <dgm:cxn modelId="{68BFDD8B-609E-4766-9950-CCC3981A011C}" type="presOf" srcId="{1B2BDCC3-B7D4-4EE9-BFEE-C62519DEFC22}" destId="{1CF878FD-1C94-49D2-8ADA-B5A45E42AFC6}" srcOrd="0" destOrd="0" presId="urn:microsoft.com/office/officeart/2005/8/layout/vList2"/>
    <dgm:cxn modelId="{18F8ECBD-8AFB-4314-AF0C-26F098701652}" srcId="{1B2BDCC3-B7D4-4EE9-BFEE-C62519DEFC22}" destId="{46423C7D-667E-42FD-ACC3-9E651FB08C0D}" srcOrd="0" destOrd="0" parTransId="{9DD0DED9-64D6-40BA-ACD0-BF94F4505FD9}" sibTransId="{10DCA0CF-B8AC-44DA-9BB3-0231AE78E677}"/>
    <dgm:cxn modelId="{19046BE3-926B-4D98-B5C1-342827F20139}" type="presParOf" srcId="{1CF878FD-1C94-49D2-8ADA-B5A45E42AFC6}" destId="{1A6A267C-2003-4969-A449-61FE46D66374}" srcOrd="0" destOrd="0" presId="urn:microsoft.com/office/officeart/2005/8/layout/vList2"/>
    <dgm:cxn modelId="{AEDF32C7-6FB6-4530-9DC6-006397C7F537}" type="presParOf" srcId="{1CF878FD-1C94-49D2-8ADA-B5A45E42AFC6}" destId="{309C593B-635D-40EE-AAB3-0A0E644520DA}" srcOrd="1" destOrd="0" presId="urn:microsoft.com/office/officeart/2005/8/layout/vList2"/>
    <dgm:cxn modelId="{C85FC297-50C9-4BF3-8720-392B8D56E6C0}" type="presParOf" srcId="{1CF878FD-1C94-49D2-8ADA-B5A45E42AFC6}" destId="{02511B04-96DD-4379-8CAC-506D286BDC1F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41621E-BBAC-4972-A771-F0C8D7E3A242}">
      <dsp:nvSpPr>
        <dsp:cNvPr id="0" name=""/>
        <dsp:cNvSpPr/>
      </dsp:nvSpPr>
      <dsp:spPr>
        <a:xfrm>
          <a:off x="1141861" y="369768"/>
          <a:ext cx="1288014" cy="12880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0474ED-BFCD-4632-B75E-0C97C4FBAB5D}">
      <dsp:nvSpPr>
        <dsp:cNvPr id="0" name=""/>
        <dsp:cNvSpPr/>
      </dsp:nvSpPr>
      <dsp:spPr>
        <a:xfrm>
          <a:off x="354741" y="2012207"/>
          <a:ext cx="2862254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890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Examen activiteit?</a:t>
          </a:r>
          <a:endParaRPr lang="nl-NL" sz="2900" kern="1200"/>
        </a:p>
      </dsp:txBody>
      <dsp:txXfrm>
        <a:off x="354741" y="2012207"/>
        <a:ext cx="2862254" cy="720000"/>
      </dsp:txXfrm>
    </dsp:sp>
    <dsp:sp modelId="{E05FAD72-1D97-49FC-A06B-4DFECCC58C9C}">
      <dsp:nvSpPr>
        <dsp:cNvPr id="0" name=""/>
        <dsp:cNvSpPr/>
      </dsp:nvSpPr>
      <dsp:spPr>
        <a:xfrm>
          <a:off x="4505009" y="369768"/>
          <a:ext cx="1288014" cy="128801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24DFDB-4D57-4BDE-85C4-D5E6DBEA45BD}">
      <dsp:nvSpPr>
        <dsp:cNvPr id="0" name=""/>
        <dsp:cNvSpPr/>
      </dsp:nvSpPr>
      <dsp:spPr>
        <a:xfrm>
          <a:off x="3717889" y="2012207"/>
          <a:ext cx="2862254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890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Eigen project?</a:t>
          </a:r>
          <a:endParaRPr lang="nl-NL" sz="2900" kern="1200"/>
        </a:p>
      </dsp:txBody>
      <dsp:txXfrm>
        <a:off x="3717889" y="2012207"/>
        <a:ext cx="2862254" cy="720000"/>
      </dsp:txXfrm>
    </dsp:sp>
    <dsp:sp modelId="{E59E72BF-9198-4FD6-8ED4-D7F8953D2872}">
      <dsp:nvSpPr>
        <dsp:cNvPr id="0" name=""/>
        <dsp:cNvSpPr/>
      </dsp:nvSpPr>
      <dsp:spPr>
        <a:xfrm>
          <a:off x="7868158" y="369768"/>
          <a:ext cx="1288014" cy="128801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0E0481-1A88-420C-B4E8-92AE4D979238}">
      <dsp:nvSpPr>
        <dsp:cNvPr id="0" name=""/>
        <dsp:cNvSpPr/>
      </dsp:nvSpPr>
      <dsp:spPr>
        <a:xfrm>
          <a:off x="7081038" y="2012207"/>
          <a:ext cx="2862254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890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Plan van aanpak x2</a:t>
          </a:r>
          <a:endParaRPr lang="nl-NL" sz="2900" kern="1200"/>
        </a:p>
      </dsp:txBody>
      <dsp:txXfrm>
        <a:off x="7081038" y="2012207"/>
        <a:ext cx="2862254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6A267C-2003-4969-A449-61FE46D66374}">
      <dsp:nvSpPr>
        <dsp:cNvPr id="0" name=""/>
        <dsp:cNvSpPr/>
      </dsp:nvSpPr>
      <dsp:spPr>
        <a:xfrm>
          <a:off x="0" y="20749"/>
          <a:ext cx="5607050" cy="235521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2410" tIns="232410" rIns="232410" bIns="232410" numCol="1" spcCol="1270" anchor="ctr" anchorCtr="0">
          <a:noAutofit/>
        </a:bodyPr>
        <a:lstStyle/>
        <a:p>
          <a:pPr marL="0" lvl="0" indent="0" algn="l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6100" kern="1200" dirty="0"/>
            <a:t>Hoever zijn jullie hiermee?</a:t>
          </a:r>
          <a:endParaRPr lang="en-US" sz="6100" kern="1200" dirty="0"/>
        </a:p>
      </dsp:txBody>
      <dsp:txXfrm>
        <a:off x="114972" y="135721"/>
        <a:ext cx="5377106" cy="2125266"/>
      </dsp:txXfrm>
    </dsp:sp>
    <dsp:sp modelId="{02511B04-96DD-4379-8CAC-506D286BDC1F}">
      <dsp:nvSpPr>
        <dsp:cNvPr id="0" name=""/>
        <dsp:cNvSpPr/>
      </dsp:nvSpPr>
      <dsp:spPr>
        <a:xfrm>
          <a:off x="0" y="2551639"/>
          <a:ext cx="5607050" cy="2355210"/>
        </a:xfrm>
        <a:prstGeom prst="roundRect">
          <a:avLst/>
        </a:prstGeom>
        <a:gradFill rotWithShape="0">
          <a:gsLst>
            <a:gs pos="0">
              <a:schemeClr val="accent2">
                <a:hueOff val="-832974"/>
                <a:satOff val="-48271"/>
                <a:lumOff val="-2745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-832974"/>
                <a:satOff val="-48271"/>
                <a:lumOff val="-2745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-832974"/>
                <a:satOff val="-48271"/>
                <a:lumOff val="-2745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2410" tIns="232410" rIns="232410" bIns="232410" numCol="1" spcCol="1270" anchor="ctr" anchorCtr="0">
          <a:noAutofit/>
        </a:bodyPr>
        <a:lstStyle/>
        <a:p>
          <a:pPr marL="0" lvl="0" indent="0" algn="l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6100" kern="1200"/>
            <a:t>Lukt alles?</a:t>
          </a:r>
          <a:endParaRPr lang="en-US" sz="6100" kern="1200"/>
        </a:p>
      </dsp:txBody>
      <dsp:txXfrm>
        <a:off x="114972" y="2666611"/>
        <a:ext cx="5377106" cy="21252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527F08-8352-4EBB-9DD0-97AC7725944D}" type="datetimeFigureOut">
              <a:rPr lang="nl-NL" smtClean="0"/>
              <a:t>6-4-2021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966A07-2169-485B-BD0A-D4F2B572499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176526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 ideeën in je Art Journal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schrijven voordat je er 1 definitief uitkiest (eigen project)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966A07-2169-485B-BD0A-D4F2B572499B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98761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4/6/2021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4/6/2021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4/6/2021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4/6/2021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4/6/2021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4/6/2021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4/6/2021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4/6/2021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4/6/2021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4/6/2021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tx1">
              <a:lumMod val="8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4/6/2021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chemeClr val="bg2">
              <a:lumMod val="60000"/>
              <a:lumOff val="40000"/>
              <a:alpha val="15000"/>
            </a:schemeClr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4/6/2021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804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REE DESKTOP &amp; MOBILE WALLPAPER! HAPPY BANANA! - Fablouise">
            <a:extLst>
              <a:ext uri="{FF2B5EF4-FFF2-40B4-BE49-F238E27FC236}">
                <a16:creationId xmlns:a16="http://schemas.microsoft.com/office/drawing/2014/main" id="{892371C2-2CB1-402E-A051-B218FDC8B3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335D5F3-32A4-477C-A6FF-D69E2F6BEF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solidFill>
            <a:schemeClr val="bg1">
              <a:alpha val="6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nl-NL">
                <a:solidFill>
                  <a:schemeClr val="tx1"/>
                </a:solidFill>
              </a:rPr>
              <a:t>Expressief talent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E6CEDF6-A088-4E21-81DE-FE3F147B66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Module B les 7</a:t>
            </a:r>
          </a:p>
        </p:txBody>
      </p:sp>
    </p:spTree>
    <p:extLst>
      <p:ext uri="{BB962C8B-B14F-4D97-AF65-F5344CB8AC3E}">
        <p14:creationId xmlns:p14="http://schemas.microsoft.com/office/powerpoint/2010/main" val="31093844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Achtergrond met blauw en oranje kleurenpoeder">
            <a:extLst>
              <a:ext uri="{FF2B5EF4-FFF2-40B4-BE49-F238E27FC236}">
                <a16:creationId xmlns:a16="http://schemas.microsoft.com/office/drawing/2014/main" id="{F93F6F4F-4C46-4FE4-922A-D4EB000682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972" b="1275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8396A31-B818-43A2-B242-D34FBE63A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solidFill>
            <a:schemeClr val="bg1">
              <a:alpha val="60000"/>
            </a:schemeClr>
          </a:solidFill>
          <a:ln>
            <a:solidFill>
              <a:schemeClr val="tx1"/>
            </a:solidFill>
          </a:ln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>
                <a:solidFill>
                  <a:schemeClr val="tx1"/>
                </a:solidFill>
              </a:rPr>
              <a:t>Eigen project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4A42E8D-9C0E-4EA0-B769-B9657AD8F0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95194" y="4352544"/>
            <a:ext cx="6801612" cy="1239894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2033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CDB698F-9197-4A95-8D96-5E4C666DA7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7045" y="640080"/>
            <a:ext cx="6897625" cy="5263134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B5B6914-7198-4D63-A4AD-C983535554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3161" y="802767"/>
            <a:ext cx="6565392" cy="49377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1518E526-3FF9-41CD-9D0B-FD8588146F2A}"/>
              </a:ext>
            </a:extLst>
          </p:cNvPr>
          <p:cNvSpPr txBox="1"/>
          <p:nvPr/>
        </p:nvSpPr>
        <p:spPr>
          <a:xfrm>
            <a:off x="8707096" y="3377952"/>
            <a:ext cx="1502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Deel 1</a:t>
            </a:r>
          </a:p>
        </p:txBody>
      </p:sp>
      <p:pic>
        <p:nvPicPr>
          <p:cNvPr id="3" name="Afbeelding 2" descr="Afbeelding met tekst&#10;&#10;Automatisch gegenereerde beschrijving">
            <a:extLst>
              <a:ext uri="{FF2B5EF4-FFF2-40B4-BE49-F238E27FC236}">
                <a16:creationId xmlns:a16="http://schemas.microsoft.com/office/drawing/2014/main" id="{AA34D0B0-EA27-4A4E-826A-7DE84181E3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767" y="206042"/>
            <a:ext cx="8253329" cy="6445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398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CDB698F-9197-4A95-8D96-5E4C666DA7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7045" y="640080"/>
            <a:ext cx="6897625" cy="5263134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B5B6914-7198-4D63-A4AD-C983535554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3161" y="802767"/>
            <a:ext cx="6565392" cy="49377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1518E526-3FF9-41CD-9D0B-FD8588146F2A}"/>
              </a:ext>
            </a:extLst>
          </p:cNvPr>
          <p:cNvSpPr txBox="1"/>
          <p:nvPr/>
        </p:nvSpPr>
        <p:spPr>
          <a:xfrm>
            <a:off x="8407210" y="2902315"/>
            <a:ext cx="1502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Deel 2</a:t>
            </a:r>
          </a:p>
        </p:txBody>
      </p:sp>
      <p:pic>
        <p:nvPicPr>
          <p:cNvPr id="3" name="Afbeelding 2" descr="Afbeelding met tekst&#10;&#10;Automatisch gegenereerde beschrijving">
            <a:extLst>
              <a:ext uri="{FF2B5EF4-FFF2-40B4-BE49-F238E27FC236}">
                <a16:creationId xmlns:a16="http://schemas.microsoft.com/office/drawing/2014/main" id="{C7BAC85A-5693-4FF0-8513-97FE634239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742"/>
          <a:stretch/>
        </p:blipFill>
        <p:spPr>
          <a:xfrm>
            <a:off x="429177" y="556622"/>
            <a:ext cx="7978033" cy="5744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2965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29CFDB-FF45-4B0E-ABA5-4C223224B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ART JOURNAL</a:t>
            </a:r>
          </a:p>
        </p:txBody>
      </p:sp>
      <p:pic>
        <p:nvPicPr>
          <p:cNvPr id="5" name="Afbeelding 5" descr="Kleurpotloden op een houten achtergrond">
            <a:extLst>
              <a:ext uri="{FF2B5EF4-FFF2-40B4-BE49-F238E27FC236}">
                <a16:creationId xmlns:a16="http://schemas.microsoft.com/office/drawing/2014/main" id="{FC7464E5-63E1-4052-B139-343A7F31B77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/>
          <a:srcRect l="20347" r="20347"/>
          <a:stretch/>
        </p:blipFill>
        <p:spPr/>
      </p:pic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802788C-5AD6-40C1-A1CD-EC9EFD2C916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nl-NL" sz="3600" dirty="0"/>
              <a:t>Zorg er voor dat het proces in je art-</a:t>
            </a:r>
            <a:r>
              <a:rPr lang="nl-NL" sz="3600" dirty="0" err="1"/>
              <a:t>journal</a:t>
            </a:r>
            <a:r>
              <a:rPr lang="nl-NL" sz="3600" dirty="0"/>
              <a:t> komt.</a:t>
            </a:r>
          </a:p>
          <a:p>
            <a:r>
              <a:rPr lang="nl-NL" sz="3600" dirty="0" err="1"/>
              <a:t>Bijv:Plaatjes</a:t>
            </a:r>
            <a:r>
              <a:rPr lang="nl-NL" sz="3600" dirty="0"/>
              <a:t>,</a:t>
            </a:r>
          </a:p>
          <a:p>
            <a:r>
              <a:rPr lang="nl-NL" sz="3600" dirty="0"/>
              <a:t>tekeningen ,tekst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85261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C12623-9FDD-4A4C-87BF-C04072006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0672" y="978776"/>
            <a:ext cx="4486656" cy="1174991"/>
          </a:xfrm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21 </a:t>
            </a:r>
            <a:r>
              <a:rPr lang="en-US" sz="2400" dirty="0" err="1">
                <a:solidFill>
                  <a:schemeClr val="bg1"/>
                </a:solidFill>
              </a:rPr>
              <a:t>april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inleveren</a:t>
            </a:r>
            <a:r>
              <a:rPr lang="en-US" sz="2400" dirty="0">
                <a:solidFill>
                  <a:schemeClr val="bg1"/>
                </a:solidFill>
              </a:rPr>
              <a:t> in it’s learning:</a:t>
            </a:r>
          </a:p>
        </p:txBody>
      </p:sp>
      <p:pic>
        <p:nvPicPr>
          <p:cNvPr id="7" name="Afbeelding 5" descr="Kunst Afval · Gratis foto op Pixabay">
            <a:extLst>
              <a:ext uri="{FF2B5EF4-FFF2-40B4-BE49-F238E27FC236}">
                <a16:creationId xmlns:a16="http://schemas.microsoft.com/office/drawing/2014/main" id="{031EC7A3-E3F1-4E74-B8FE-AF81C1AAB6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067" r="25259" b="-1"/>
          <a:stretch/>
        </p:blipFill>
        <p:spPr>
          <a:xfrm>
            <a:off x="18740" y="10"/>
            <a:ext cx="6151241" cy="6857990"/>
          </a:xfrm>
          <a:prstGeom prst="rect">
            <a:avLst/>
          </a:prstGeom>
        </p:spPr>
      </p:pic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6389CE2-35D9-4648-BC4E-FAF1705EC3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05361" y="2623972"/>
            <a:ext cx="6185013" cy="3255252"/>
          </a:xfrm>
        </p:spPr>
        <p:txBody>
          <a:bodyPr vert="horz" lIns="91440" tIns="45720" rIns="91440" bIns="45720" rtlCol="0" anchorCtr="1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Plan van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aanpak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activiteit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met de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doelgroep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Plan van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aanpak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project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Beide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vind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je op It’s Learning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7025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459345-2F19-4AA3-919B-00E712F5E9F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VEEL SUCCES!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D33568A-AC66-489F-9020-717A8307A5E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nl-NL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7585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D11BAB-4E20-42A0-AE62-D2C06D79F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781" y="2708804"/>
            <a:ext cx="3698803" cy="1440394"/>
          </a:xfrm>
          <a:noFill/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nl-NL" sz="2400" dirty="0">
                <a:solidFill>
                  <a:schemeClr val="tx1"/>
                </a:solidFill>
              </a:rPr>
              <a:t>TERUGBLIK VORIGE WEEK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B403EBD-907E-4D59-98D4-A72CD1063C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15061" y="-2"/>
            <a:ext cx="6876939" cy="6858002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71D92B5-23EF-469B-A6D3-E86F088C85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9182" y="802638"/>
            <a:ext cx="5408696" cy="525272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nl-NL" sz="2400" dirty="0">
                <a:solidFill>
                  <a:schemeClr val="bg1"/>
                </a:solidFill>
              </a:rPr>
              <a:t>Is het gelukt met de thema-opdracht?</a:t>
            </a:r>
          </a:p>
          <a:p>
            <a:pPr marL="0" indent="0">
              <a:buNone/>
            </a:pPr>
            <a:endParaRPr lang="nl-NL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2678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475DEC-C71E-4931-844D-9A23D6610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ellipse">
            <a:avLst/>
          </a:prstGeom>
        </p:spPr>
        <p:txBody>
          <a:bodyPr>
            <a:normAutofit/>
          </a:bodyPr>
          <a:lstStyle/>
          <a:p>
            <a:r>
              <a:rPr lang="nl-NL"/>
              <a:t>VANDAAG</a:t>
            </a:r>
          </a:p>
        </p:txBody>
      </p:sp>
      <p:graphicFrame>
        <p:nvGraphicFramePr>
          <p:cNvPr id="4" name="Tijdelijke aanduiding voor inhoud 3">
            <a:extLst>
              <a:ext uri="{FF2B5EF4-FFF2-40B4-BE49-F238E27FC236}">
                <a16:creationId xmlns:a16="http://schemas.microsoft.com/office/drawing/2014/main" id="{2D8E141C-5A96-4776-8D6E-D68C5413CA7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7191952"/>
              </p:ext>
            </p:extLst>
          </p:nvPr>
        </p:nvGraphicFramePr>
        <p:xfrm>
          <a:off x="946984" y="2638425"/>
          <a:ext cx="10298034" cy="31019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588289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3018EC3-9B63-4B5E-9338-4BBA966AEE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6D0A5DB-7364-4D8D-A843-EFD9D3690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7F78CC1-3D07-46C7-8D5D-19D6FAC4C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2681103"/>
            <a:ext cx="3363974" cy="1495794"/>
          </a:xfrm>
          <a:solidFill>
            <a:schemeClr val="tx2">
              <a:lumMod val="60000"/>
              <a:lumOff val="40000"/>
              <a:alpha val="15000"/>
            </a:schemeClr>
          </a:solidFill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nl-NL" sz="2200">
                <a:solidFill>
                  <a:schemeClr val="bg1"/>
                </a:solidFill>
              </a:rPr>
              <a:t>Examenactiviteit bedenken</a:t>
            </a:r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F87E5203-6DAD-44FE-9050-EBC01E83926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5897374"/>
              </p:ext>
            </p:extLst>
          </p:nvPr>
        </p:nvGraphicFramePr>
        <p:xfrm>
          <a:off x="5619750" y="965200"/>
          <a:ext cx="5607050" cy="492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365028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>
            <a:extLst>
              <a:ext uri="{FF2B5EF4-FFF2-40B4-BE49-F238E27FC236}">
                <a16:creationId xmlns:a16="http://schemas.microsoft.com/office/drawing/2014/main" id="{0E36B8C2-E39B-43DC-97B9-FEA1577446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96" b="15435"/>
          <a:stretch/>
        </p:blipFill>
        <p:spPr>
          <a:xfrm>
            <a:off x="20" y="0"/>
            <a:ext cx="12191980" cy="685799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8FDB634-63A3-4311-A7CF-929E664A3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solidFill>
            <a:schemeClr val="bg1">
              <a:alpha val="60000"/>
            </a:schemeClr>
          </a:solidFill>
          <a:ln>
            <a:solidFill>
              <a:schemeClr val="tx1"/>
            </a:solidFill>
          </a:ln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3800">
                <a:solidFill>
                  <a:schemeClr val="tx1"/>
                </a:solidFill>
              </a:rPr>
              <a:t>Eigen project 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78C88EEE-B46A-4EAD-8F9B-73DB22254582}"/>
              </a:ext>
            </a:extLst>
          </p:cNvPr>
          <p:cNvSpPr txBox="1"/>
          <p:nvPr/>
        </p:nvSpPr>
        <p:spPr>
          <a:xfrm>
            <a:off x="4193381" y="4171950"/>
            <a:ext cx="3805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Hebben jullie al wat bedacht?</a:t>
            </a:r>
          </a:p>
        </p:txBody>
      </p:sp>
    </p:spTree>
    <p:extLst>
      <p:ext uri="{BB962C8B-B14F-4D97-AF65-F5344CB8AC3E}">
        <p14:creationId xmlns:p14="http://schemas.microsoft.com/office/powerpoint/2010/main" val="35934782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09475C-4F2C-4484-8B35-6346B3C8C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HOE GA JE HET AANPAKKEN?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F83BA09-2EEC-4586-993D-C0A2F4AB9E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93048" y="4228640"/>
            <a:ext cx="7605903" cy="1265082"/>
          </a:xfrm>
        </p:spPr>
        <p:txBody>
          <a:bodyPr>
            <a:normAutofit/>
          </a:bodyPr>
          <a:lstStyle/>
          <a:p>
            <a:r>
              <a:rPr lang="nl-NL" sz="4000" dirty="0"/>
              <a:t>Plan van aanpak invullen (x2!)</a:t>
            </a:r>
          </a:p>
        </p:txBody>
      </p:sp>
    </p:spTree>
    <p:extLst>
      <p:ext uri="{BB962C8B-B14F-4D97-AF65-F5344CB8AC3E}">
        <p14:creationId xmlns:p14="http://schemas.microsoft.com/office/powerpoint/2010/main" val="12654498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ote groep skydivers in de lucht">
            <a:extLst>
              <a:ext uri="{FF2B5EF4-FFF2-40B4-BE49-F238E27FC236}">
                <a16:creationId xmlns:a16="http://schemas.microsoft.com/office/drawing/2014/main" id="{B01ECC0D-E8E6-4AEA-AEA7-811ADA8183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570" b="384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34F6315-C70A-4C1C-8002-006B237B6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solidFill>
            <a:schemeClr val="bg1">
              <a:alpha val="60000"/>
            </a:schemeClr>
          </a:solidFill>
          <a:ln>
            <a:solidFill>
              <a:schemeClr val="tx1"/>
            </a:solidFill>
          </a:ln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dirty="0" err="1">
                <a:solidFill>
                  <a:schemeClr val="tx1"/>
                </a:solidFill>
              </a:rPr>
              <a:t>Activiteit</a:t>
            </a:r>
            <a:r>
              <a:rPr lang="en-US" dirty="0">
                <a:solidFill>
                  <a:schemeClr val="tx1"/>
                </a:solidFill>
              </a:rPr>
              <a:t> met de </a:t>
            </a:r>
            <a:r>
              <a:rPr lang="en-US" dirty="0" err="1">
                <a:solidFill>
                  <a:schemeClr val="tx1"/>
                </a:solidFill>
              </a:rPr>
              <a:t>doelgroep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18C513B-97F2-4F2B-8C63-EB1F89E89A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95194" y="4352544"/>
            <a:ext cx="6801612" cy="1239894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6578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CDB698F-9197-4A95-8D96-5E4C666DA7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7045" y="640080"/>
            <a:ext cx="6897625" cy="5263134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B5B6914-7198-4D63-A4AD-C983535554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3161" y="802767"/>
            <a:ext cx="6565392" cy="49377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Afbeelding 4" descr="Afbeelding met tekst&#10;&#10;Automatisch gegenereerde beschrijving">
            <a:extLst>
              <a:ext uri="{FF2B5EF4-FFF2-40B4-BE49-F238E27FC236}">
                <a16:creationId xmlns:a16="http://schemas.microsoft.com/office/drawing/2014/main" id="{23DE215E-6E11-46F7-88F8-7D555889EC1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-2" b="22425"/>
          <a:stretch>
            <a:fillRect/>
          </a:stretch>
        </p:blipFill>
        <p:spPr>
          <a:xfrm>
            <a:off x="465120" y="262937"/>
            <a:ext cx="8730248" cy="6332125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1518E526-3FF9-41CD-9D0B-FD8588146F2A}"/>
              </a:ext>
            </a:extLst>
          </p:cNvPr>
          <p:cNvSpPr txBox="1"/>
          <p:nvPr/>
        </p:nvSpPr>
        <p:spPr>
          <a:xfrm>
            <a:off x="9195368" y="3495675"/>
            <a:ext cx="1502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Deel 1</a:t>
            </a:r>
          </a:p>
        </p:txBody>
      </p:sp>
    </p:spTree>
    <p:extLst>
      <p:ext uri="{BB962C8B-B14F-4D97-AF65-F5344CB8AC3E}">
        <p14:creationId xmlns:p14="http://schemas.microsoft.com/office/powerpoint/2010/main" val="28099780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CDB698F-9197-4A95-8D96-5E4C666DA7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7045" y="640080"/>
            <a:ext cx="6897625" cy="5263134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B5B6914-7198-4D63-A4AD-C983535554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3161" y="802767"/>
            <a:ext cx="6565392" cy="49377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1518E526-3FF9-41CD-9D0B-FD8588146F2A}"/>
              </a:ext>
            </a:extLst>
          </p:cNvPr>
          <p:cNvSpPr txBox="1"/>
          <p:nvPr/>
        </p:nvSpPr>
        <p:spPr>
          <a:xfrm>
            <a:off x="8048777" y="3429000"/>
            <a:ext cx="1502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Deel 2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C04447A1-424B-40D0-B8E4-F500F2A193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416"/>
          <a:stretch/>
        </p:blipFill>
        <p:spPr>
          <a:xfrm>
            <a:off x="627045" y="523594"/>
            <a:ext cx="7421732" cy="5988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734973"/>
      </p:ext>
    </p:extLst>
  </p:cSld>
  <p:clrMapOvr>
    <a:masterClrMapping/>
  </p:clrMapOvr>
</p:sld>
</file>

<file path=ppt/theme/theme1.xml><?xml version="1.0" encoding="utf-8"?>
<a:theme xmlns:a="http://schemas.openxmlformats.org/drawingml/2006/main" name="Pakket">
  <a:themeElements>
    <a:clrScheme name="Parcel">
      <a:dk1>
        <a:srgbClr val="000000"/>
      </a:dk1>
      <a:lt1>
        <a:srgbClr val="FFFFFF"/>
      </a:lt1>
      <a:dk2>
        <a:srgbClr val="635D4D"/>
      </a:dk2>
      <a:lt2>
        <a:srgbClr val="D8D6BA"/>
      </a:lt2>
      <a:accent1>
        <a:srgbClr val="9CBEBD"/>
      </a:accent1>
      <a:accent2>
        <a:srgbClr val="D2CB6C"/>
      </a:accent2>
      <a:accent3>
        <a:srgbClr val="9D9A93"/>
      </a:accent3>
      <a:accent4>
        <a:srgbClr val="C89F5D"/>
      </a:accent4>
      <a:accent5>
        <a:srgbClr val="A9A57C"/>
      </a:accent5>
      <a:accent6>
        <a:srgbClr val="95A39D"/>
      </a:accent6>
      <a:hlink>
        <a:srgbClr val="D25814"/>
      </a:hlink>
      <a:folHlink>
        <a:srgbClr val="849A0A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0BDC4BB7-8AF9-46FD-8C32-AB93AC9C4100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988</TotalTime>
  <Words>138</Words>
  <Application>Microsoft Office PowerPoint</Application>
  <PresentationFormat>Breedbeeld</PresentationFormat>
  <Paragraphs>33</Paragraphs>
  <Slides>15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19" baseType="lpstr">
      <vt:lpstr>Arial</vt:lpstr>
      <vt:lpstr>Calibri</vt:lpstr>
      <vt:lpstr>Gill Sans MT</vt:lpstr>
      <vt:lpstr>Pakket</vt:lpstr>
      <vt:lpstr>Expressief talent</vt:lpstr>
      <vt:lpstr>TERUGBLIK VORIGE WEEK</vt:lpstr>
      <vt:lpstr>VANDAAG</vt:lpstr>
      <vt:lpstr>Examenactiviteit bedenken</vt:lpstr>
      <vt:lpstr>Eigen project </vt:lpstr>
      <vt:lpstr>HOE GA JE HET AANPAKKEN?</vt:lpstr>
      <vt:lpstr>Activiteit met de doelgroep</vt:lpstr>
      <vt:lpstr>PowerPoint-presentatie</vt:lpstr>
      <vt:lpstr>PowerPoint-presentatie</vt:lpstr>
      <vt:lpstr>Eigen project</vt:lpstr>
      <vt:lpstr>PowerPoint-presentatie</vt:lpstr>
      <vt:lpstr>PowerPoint-presentatie</vt:lpstr>
      <vt:lpstr>ART JOURNAL</vt:lpstr>
      <vt:lpstr>21 april inleveren in it’s learning:</vt:lpstr>
      <vt:lpstr>VEEL SUCCES!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Expressief talent</dc:title>
  <dc:creator>Noortje Dam</dc:creator>
  <cp:lastModifiedBy>Noortje Dam</cp:lastModifiedBy>
  <cp:revision>2</cp:revision>
  <dcterms:created xsi:type="dcterms:W3CDTF">2021-04-06T14:30:10Z</dcterms:created>
  <dcterms:modified xsi:type="dcterms:W3CDTF">2021-04-07T06:58:55Z</dcterms:modified>
</cp:coreProperties>
</file>